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70" r:id="rId6"/>
    <p:sldId id="262" r:id="rId7"/>
    <p:sldId id="263" r:id="rId8"/>
    <p:sldId id="264" r:id="rId9"/>
    <p:sldId id="266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43CCC"/>
    <a:srgbClr val="6B0F5E"/>
    <a:srgbClr val="A5179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3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9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2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EB2E-BFC3-4B11-B0F9-06A37B43929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9BAC-7E42-4DA8-B509-F8F8BB13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74000"/>
                </a:srgbClr>
              </a:gs>
              <a:gs pos="86000">
                <a:srgbClr val="6B0F5E">
                  <a:alpha val="76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4215" y="2162908"/>
            <a:ext cx="6453554" cy="1938992"/>
          </a:xfrm>
          <a:prstGeom prst="rect">
            <a:avLst/>
          </a:prstGeom>
          <a:solidFill>
            <a:srgbClr val="E6E6E6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Anatomy </a:t>
            </a: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of Appreciation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4831" y="4432210"/>
            <a:ext cx="4642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Genius Project // Human Anatomy</a:t>
            </a:r>
            <a:endParaRPr lang="en-US" sz="2600" i="1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185" y="6127228"/>
            <a:ext cx="2708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Mistral" panose="03090702030407020403" pitchFamily="66" charset="0"/>
              </a:rPr>
              <a:t>Rhea Mayekar</a:t>
            </a:r>
            <a:endParaRPr lang="en-US" sz="30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171" y="734786"/>
            <a:ext cx="509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APPRECIATION 101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470" y="2188029"/>
            <a:ext cx="7952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KEEP A JOURNAL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PAY ATTENTION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 PRESENT – BE INFORMED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SMALL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246" y="3112476"/>
            <a:ext cx="4501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APPRECATION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591908" y="2215661"/>
            <a:ext cx="1688123" cy="11804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91908" y="3396080"/>
            <a:ext cx="193430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91908" y="3396080"/>
            <a:ext cx="1688123" cy="11804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56938" y="1938662"/>
            <a:ext cx="2813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B0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ALERTNESS</a:t>
            </a:r>
            <a:endParaRPr lang="en-US" sz="3000" b="1" dirty="0">
              <a:solidFill>
                <a:srgbClr val="6B0F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6215" y="3112476"/>
            <a:ext cx="2813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A51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ENTHUSIASM</a:t>
            </a:r>
            <a:endParaRPr lang="en-US" sz="3000" b="1" dirty="0">
              <a:solidFill>
                <a:srgbClr val="A51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0031" y="4299501"/>
            <a:ext cx="2303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43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OPTIMISM</a:t>
            </a:r>
            <a:endParaRPr lang="en-US" sz="3000" b="1" dirty="0">
              <a:solidFill>
                <a:srgbClr val="E43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74000"/>
                </a:srgbClr>
              </a:gs>
              <a:gs pos="86000">
                <a:srgbClr val="6B0F5E">
                  <a:alpha val="76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8577" y="2142981"/>
            <a:ext cx="74148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ALWAYS WANT WHAT WE DON’T HAVE.</a:t>
            </a:r>
            <a:endParaRPr lang="en-US" sz="6000" b="1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169" y="808893"/>
            <a:ext cx="1617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E6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0000" b="1" dirty="0">
              <a:solidFill>
                <a:srgbClr val="E6E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941276" y="4708175"/>
            <a:ext cx="1617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E6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0000" b="1" dirty="0">
              <a:solidFill>
                <a:srgbClr val="E6E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atic01.nyt.com/images/2017/03/28/world/27Famine1/27Famine1-superJumb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60" y="248017"/>
            <a:ext cx="5087040" cy="33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01.nyt.com/images/2017/03/28/world/27Famine2/27Famine2-superJumb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98081"/>
            <a:ext cx="3137554" cy="2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01.nyt.com/images/2017/03/28/world/27Famine6/27Famine6-superJumb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60" y="3811901"/>
            <a:ext cx="5087040" cy="28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01.nyt.com/images/2017/03/25/world/27Famine4/27Famine4-superJumb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4" y="2398081"/>
            <a:ext cx="3048002" cy="2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omalia hous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662625"/>
            <a:ext cx="3137554" cy="20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omalia famine 20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66" y="4662625"/>
            <a:ext cx="3024520" cy="20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268" y="2669998"/>
            <a:ext cx="1049655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938" y="752551"/>
            <a:ext cx="6350148" cy="11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5902570" y="0"/>
            <a:ext cx="17585" cy="685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596554" y="5337064"/>
            <a:ext cx="1433145" cy="143314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96556" y="3218120"/>
            <a:ext cx="1433145" cy="143314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96555" y="1068403"/>
            <a:ext cx="1433145" cy="143314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88628" y="4382957"/>
            <a:ext cx="1433145" cy="1433145"/>
          </a:xfrm>
          <a:prstGeom prst="ellipse">
            <a:avLst/>
          </a:prstGeom>
          <a:solidFill>
            <a:srgbClr val="6B0F5E"/>
          </a:solidFill>
          <a:ln>
            <a:solidFill>
              <a:srgbClr val="6B0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93024" y="2180485"/>
            <a:ext cx="1433145" cy="1433145"/>
          </a:xfrm>
          <a:prstGeom prst="ellipse">
            <a:avLst/>
          </a:prstGeom>
          <a:solidFill>
            <a:srgbClr val="6B0F5E"/>
          </a:solidFill>
          <a:ln>
            <a:solidFill>
              <a:srgbClr val="6B0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93024" y="109898"/>
            <a:ext cx="1433145" cy="1433145"/>
          </a:xfrm>
          <a:prstGeom prst="ellipse">
            <a:avLst/>
          </a:prstGeom>
          <a:solidFill>
            <a:srgbClr val="6B0F5E"/>
          </a:solidFill>
          <a:ln>
            <a:solidFill>
              <a:srgbClr val="6B0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79830" y="-514599"/>
            <a:ext cx="91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6B0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dirty="0">
              <a:solidFill>
                <a:srgbClr val="6B0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1554" y="605809"/>
            <a:ext cx="439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84224" y="1631333"/>
            <a:ext cx="4337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6B0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dirty="0">
              <a:solidFill>
                <a:srgbClr val="6B0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79832" y="2751741"/>
            <a:ext cx="521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3970" y="3880086"/>
            <a:ext cx="45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6B0F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dirty="0">
              <a:solidFill>
                <a:srgbClr val="6B0F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2503" y="4897556"/>
            <a:ext cx="60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3098" y="380194"/>
            <a:ext cx="2623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CIRCULATORY SYSTEM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82100" y="1338699"/>
            <a:ext cx="2623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RESPIRATORY SYSTEM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3098" y="2446941"/>
            <a:ext cx="2623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URINARY SYSTEM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82100" y="3442191"/>
            <a:ext cx="2623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NERVOUS SYSTEM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7494" y="4598229"/>
            <a:ext cx="2623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LYMPHATIC SYSTEM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82100" y="5607360"/>
            <a:ext cx="2623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SKELETAL SYSTEM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5923" y="301009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43849" y="1268458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5923" y="2380847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43849" y="3380635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35923" y="4591697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74620" y="5545804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1" t="26520" r="32559" b="26298"/>
          <a:stretch/>
        </p:blipFill>
        <p:spPr>
          <a:xfrm>
            <a:off x="863889" y="3169091"/>
            <a:ext cx="2805428" cy="280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1" y="466396"/>
            <a:ext cx="5458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WORK IN PROGRESS, NOT PERFECTION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1" t="26520" r="32559" b="26298"/>
          <a:stretch/>
        </p:blipFill>
        <p:spPr>
          <a:xfrm>
            <a:off x="4709059" y="3169091"/>
            <a:ext cx="2805428" cy="28054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1" t="26520" r="32559" b="26298"/>
          <a:stretch/>
        </p:blipFill>
        <p:spPr>
          <a:xfrm>
            <a:off x="8554229" y="3169091"/>
            <a:ext cx="2805428" cy="2805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52391" y="5233595"/>
            <a:ext cx="554019" cy="12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8602" y="5210812"/>
            <a:ext cx="66159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68% correctly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81846" y="5233595"/>
            <a:ext cx="554019" cy="12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128057" y="5210812"/>
            <a:ext cx="66159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100% correctly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urved Connector 11"/>
          <p:cNvCxnSpPr>
            <a:stCxn id="4" idx="2"/>
            <a:endCxn id="38" idx="2"/>
          </p:cNvCxnSpPr>
          <p:nvPr/>
        </p:nvCxnSpPr>
        <p:spPr>
          <a:xfrm rot="16200000" flipH="1">
            <a:off x="4189188" y="4051935"/>
            <a:ext cx="12700" cy="3845170"/>
          </a:xfrm>
          <a:prstGeom prst="curvedConnector3">
            <a:avLst>
              <a:gd name="adj1" fmla="val 5323409"/>
            </a:avLst>
          </a:prstGeom>
          <a:ln w="28575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16200000" flipH="1">
            <a:off x="8028008" y="4039234"/>
            <a:ext cx="12700" cy="3845170"/>
          </a:xfrm>
          <a:prstGeom prst="curvedConnector3">
            <a:avLst>
              <a:gd name="adj1" fmla="val 5323409"/>
            </a:avLst>
          </a:prstGeom>
          <a:ln w="28575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89550" y="2615093"/>
            <a:ext cx="1766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07821" y="2615093"/>
            <a:ext cx="1766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62651" y="2611013"/>
            <a:ext cx="1766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2" descr="Image result for science pn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science png ic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Image result for bubbles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science pn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science png ic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bubbles png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ry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7" y="2693347"/>
            <a:ext cx="27051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C 0.003 -0.01898 0.00703 -0.03704 0.01498 -0.03704 C 0.02396 -0.03704 0.02696 -0.01898 0.02995 -7.40741E-7 C 0.03399 0.02107 0.03698 0.0419 0.04701 0.0419 C 0.05599 0.0419 0.05899 0.02107 0.06302 -7.40741E-7 C 0.06498 -0.01898 0.06901 -0.03704 0.078 -0.03704 C 0.08594 -0.03704 0.08998 -0.01898 0.09297 -7.40741E-7 C 0.09597 0.02107 0.1 0.0419 0.10899 0.0419 C 0.11797 0.0419 0.125 -7.40741E-7 0.125 0.00023 C 0.128 -0.01898 0.13099 -0.03704 0.13998 -0.03704 C 0.14896 -0.03704 0.15196 -0.01898 0.15495 -7.40741E-7 C 0.15899 0.02107 0.16198 0.0419 0.17201 0.0419 C 0.18099 0.0419 0.18399 0.02107 0.18698 -7.40741E-7 C 0.19102 -0.01898 0.19401 -0.03704 0.203 -0.03704 C 0.21094 -0.03704 0.21498 -0.01898 0.21797 -7.40741E-7 C 0.22097 0.02107 0.225 0.0419 0.23399 0.0419 C 0.24297 0.0419 0.24597 0.02107 0.25 -7.40741E-7 " pathEditMode="relative" rAng="0" ptsTypes="AAAAAAAAAAAAAAAAA">
                                      <p:cBhvr>
                                        <p:cTn id="8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880" y="1884963"/>
            <a:ext cx="4352925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8592" y="560014"/>
            <a:ext cx="742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READY, SET, GO…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hape 88"/>
          <p:cNvGrpSpPr/>
          <p:nvPr/>
        </p:nvGrpSpPr>
        <p:grpSpPr>
          <a:xfrm>
            <a:off x="4916973" y="829570"/>
            <a:ext cx="2550625" cy="5244501"/>
            <a:chOff x="5160100" y="1609475"/>
            <a:chExt cx="975300" cy="2005375"/>
          </a:xfrm>
        </p:grpSpPr>
        <p:sp>
          <p:nvSpPr>
            <p:cNvPr id="29" name="Shape 8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90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92"/>
          <p:cNvGrpSpPr/>
          <p:nvPr/>
        </p:nvGrpSpPr>
        <p:grpSpPr>
          <a:xfrm>
            <a:off x="6378922" y="1889238"/>
            <a:ext cx="433800" cy="433800"/>
            <a:chOff x="5382800" y="412975"/>
            <a:chExt cx="433800" cy="433800"/>
          </a:xfrm>
        </p:grpSpPr>
        <p:sp>
          <p:nvSpPr>
            <p:cNvPr id="32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" name="Shape 92"/>
          <p:cNvGrpSpPr/>
          <p:nvPr/>
        </p:nvGrpSpPr>
        <p:grpSpPr>
          <a:xfrm>
            <a:off x="6001463" y="2106138"/>
            <a:ext cx="433800" cy="433800"/>
            <a:chOff x="5382800" y="412975"/>
            <a:chExt cx="433800" cy="433800"/>
          </a:xfrm>
        </p:grpSpPr>
        <p:sp>
          <p:nvSpPr>
            <p:cNvPr id="36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" name="Shape 92"/>
          <p:cNvGrpSpPr/>
          <p:nvPr/>
        </p:nvGrpSpPr>
        <p:grpSpPr>
          <a:xfrm>
            <a:off x="5897245" y="3018020"/>
            <a:ext cx="433800" cy="433800"/>
            <a:chOff x="5382800" y="412975"/>
            <a:chExt cx="433800" cy="433800"/>
          </a:xfrm>
        </p:grpSpPr>
        <p:sp>
          <p:nvSpPr>
            <p:cNvPr id="41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92"/>
          <p:cNvGrpSpPr/>
          <p:nvPr/>
        </p:nvGrpSpPr>
        <p:grpSpPr>
          <a:xfrm>
            <a:off x="5975385" y="739885"/>
            <a:ext cx="433800" cy="433800"/>
            <a:chOff x="5382800" y="412975"/>
            <a:chExt cx="433800" cy="433800"/>
          </a:xfrm>
        </p:grpSpPr>
        <p:sp>
          <p:nvSpPr>
            <p:cNvPr id="46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" name="Shape 92"/>
          <p:cNvGrpSpPr/>
          <p:nvPr/>
        </p:nvGrpSpPr>
        <p:grpSpPr>
          <a:xfrm>
            <a:off x="6163235" y="2800883"/>
            <a:ext cx="433800" cy="433800"/>
            <a:chOff x="5382800" y="412975"/>
            <a:chExt cx="433800" cy="433800"/>
          </a:xfrm>
        </p:grpSpPr>
        <p:sp>
          <p:nvSpPr>
            <p:cNvPr id="50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92"/>
          <p:cNvGrpSpPr/>
          <p:nvPr/>
        </p:nvGrpSpPr>
        <p:grpSpPr>
          <a:xfrm>
            <a:off x="5784326" y="2516704"/>
            <a:ext cx="433800" cy="433800"/>
            <a:chOff x="5382800" y="412975"/>
            <a:chExt cx="433800" cy="433800"/>
          </a:xfrm>
        </p:grpSpPr>
        <p:sp>
          <p:nvSpPr>
            <p:cNvPr id="54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" name="Line Callout 1 4"/>
          <p:cNvSpPr/>
          <p:nvPr/>
        </p:nvSpPr>
        <p:spPr>
          <a:xfrm>
            <a:off x="7633129" y="356059"/>
            <a:ext cx="1326597" cy="817626"/>
          </a:xfrm>
          <a:prstGeom prst="borderCallout1">
            <a:avLst>
              <a:gd name="adj1" fmla="val 18750"/>
              <a:gd name="adj2" fmla="val -8333"/>
              <a:gd name="adj3" fmla="val 58653"/>
              <a:gd name="adj4" fmla="val -8300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Nervous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Line Callout 1 67"/>
          <p:cNvSpPr/>
          <p:nvPr/>
        </p:nvSpPr>
        <p:spPr>
          <a:xfrm>
            <a:off x="8090329" y="1401194"/>
            <a:ext cx="1510871" cy="817626"/>
          </a:xfrm>
          <a:prstGeom prst="borderCallout1">
            <a:avLst>
              <a:gd name="adj1" fmla="val 18750"/>
              <a:gd name="adj2" fmla="val -8333"/>
              <a:gd name="adj3" fmla="val 56582"/>
              <a:gd name="adj4" fmla="val -7292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Circulatory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Line Callout 1 68"/>
          <p:cNvSpPr/>
          <p:nvPr/>
        </p:nvSpPr>
        <p:spPr>
          <a:xfrm flipH="1">
            <a:off x="2967836" y="1529569"/>
            <a:ext cx="1571677" cy="817626"/>
          </a:xfrm>
          <a:prstGeom prst="borderCallout1">
            <a:avLst>
              <a:gd name="adj1" fmla="val 18750"/>
              <a:gd name="adj2" fmla="val -8333"/>
              <a:gd name="adj3" fmla="val 46227"/>
              <a:gd name="adj4" fmla="val -5068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Line Callout 1 69"/>
          <p:cNvSpPr/>
          <p:nvPr/>
        </p:nvSpPr>
        <p:spPr>
          <a:xfrm>
            <a:off x="8334951" y="2475336"/>
            <a:ext cx="1943582" cy="759347"/>
          </a:xfrm>
          <a:prstGeom prst="borderCallout1">
            <a:avLst>
              <a:gd name="adj1" fmla="val 18750"/>
              <a:gd name="adj2" fmla="val -8333"/>
              <a:gd name="adj3" fmla="val 41926"/>
              <a:gd name="adj4" fmla="val -5594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Gastrointestinal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Line Callout 1 70"/>
          <p:cNvSpPr/>
          <p:nvPr/>
        </p:nvSpPr>
        <p:spPr>
          <a:xfrm flipH="1">
            <a:off x="2967836" y="2553842"/>
            <a:ext cx="1326597" cy="817626"/>
          </a:xfrm>
          <a:prstGeom prst="borderCallout1">
            <a:avLst>
              <a:gd name="adj1" fmla="val 18750"/>
              <a:gd name="adj2" fmla="val -8333"/>
              <a:gd name="adj3" fmla="val 19303"/>
              <a:gd name="adj4" fmla="val -7152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Lymphatic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Line Callout 1 72"/>
          <p:cNvSpPr/>
          <p:nvPr/>
        </p:nvSpPr>
        <p:spPr>
          <a:xfrm flipH="1">
            <a:off x="2967645" y="3578115"/>
            <a:ext cx="1326597" cy="817626"/>
          </a:xfrm>
          <a:prstGeom prst="borderCallout1">
            <a:avLst>
              <a:gd name="adj1" fmla="val 76739"/>
              <a:gd name="adj2" fmla="val -7056"/>
              <a:gd name="adj3" fmla="val 17232"/>
              <a:gd name="adj4" fmla="val -9449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Line Callout 1 81"/>
          <p:cNvSpPr/>
          <p:nvPr/>
        </p:nvSpPr>
        <p:spPr>
          <a:xfrm flipH="1">
            <a:off x="2967645" y="4602388"/>
            <a:ext cx="1326597" cy="817626"/>
          </a:xfrm>
          <a:prstGeom prst="borderCallout1">
            <a:avLst>
              <a:gd name="adj1" fmla="val 76739"/>
              <a:gd name="adj2" fmla="val -7056"/>
              <a:gd name="adj3" fmla="val 17232"/>
              <a:gd name="adj4" fmla="val -9449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Muscular/Skeletal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Shape 92"/>
          <p:cNvGrpSpPr/>
          <p:nvPr/>
        </p:nvGrpSpPr>
        <p:grpSpPr>
          <a:xfrm>
            <a:off x="5784326" y="4420738"/>
            <a:ext cx="433800" cy="433800"/>
            <a:chOff x="5382800" y="412975"/>
            <a:chExt cx="433800" cy="433800"/>
          </a:xfrm>
        </p:grpSpPr>
        <p:sp>
          <p:nvSpPr>
            <p:cNvPr id="84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Line Callout 1 86"/>
          <p:cNvSpPr/>
          <p:nvPr/>
        </p:nvSpPr>
        <p:spPr>
          <a:xfrm>
            <a:off x="8334951" y="3443364"/>
            <a:ext cx="3124564" cy="952377"/>
          </a:xfrm>
          <a:prstGeom prst="borderCallout1">
            <a:avLst>
              <a:gd name="adj1" fmla="val 18750"/>
              <a:gd name="adj2" fmla="val -8333"/>
              <a:gd name="adj3" fmla="val 20830"/>
              <a:gd name="adj4" fmla="val -2691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Endocrine/Reproductive System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Shape 92"/>
          <p:cNvGrpSpPr/>
          <p:nvPr/>
        </p:nvGrpSpPr>
        <p:grpSpPr>
          <a:xfrm>
            <a:off x="6187384" y="3283773"/>
            <a:ext cx="433800" cy="433800"/>
            <a:chOff x="5382800" y="412975"/>
            <a:chExt cx="433800" cy="433800"/>
          </a:xfrm>
        </p:grpSpPr>
        <p:sp>
          <p:nvSpPr>
            <p:cNvPr id="89" name="Shape 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97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3" grpId="0" animBg="1"/>
      <p:bldP spid="82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88"/>
          <p:cNvGrpSpPr/>
          <p:nvPr/>
        </p:nvGrpSpPr>
        <p:grpSpPr>
          <a:xfrm>
            <a:off x="4916973" y="829570"/>
            <a:ext cx="2550625" cy="5244501"/>
            <a:chOff x="5160100" y="1609475"/>
            <a:chExt cx="975300" cy="2005375"/>
          </a:xfrm>
        </p:grpSpPr>
        <p:sp>
          <p:nvSpPr>
            <p:cNvPr id="29" name="Shape 8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90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" name="Shape 188"/>
          <p:cNvGrpSpPr/>
          <p:nvPr/>
        </p:nvGrpSpPr>
        <p:grpSpPr>
          <a:xfrm>
            <a:off x="6024483" y="848762"/>
            <a:ext cx="335604" cy="335604"/>
            <a:chOff x="5444475" y="717525"/>
            <a:chExt cx="433800" cy="433800"/>
          </a:xfrm>
        </p:grpSpPr>
        <p:sp>
          <p:nvSpPr>
            <p:cNvPr id="57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3" name="Shape 188"/>
          <p:cNvGrpSpPr/>
          <p:nvPr/>
        </p:nvGrpSpPr>
        <p:grpSpPr>
          <a:xfrm>
            <a:off x="6272729" y="1983295"/>
            <a:ext cx="335604" cy="335604"/>
            <a:chOff x="5444475" y="717525"/>
            <a:chExt cx="433800" cy="433800"/>
          </a:xfrm>
        </p:grpSpPr>
        <p:sp>
          <p:nvSpPr>
            <p:cNvPr id="94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7" name="Shape 188"/>
          <p:cNvGrpSpPr/>
          <p:nvPr/>
        </p:nvGrpSpPr>
        <p:grpSpPr>
          <a:xfrm>
            <a:off x="5776054" y="2318899"/>
            <a:ext cx="335604" cy="335604"/>
            <a:chOff x="5444475" y="717525"/>
            <a:chExt cx="433800" cy="433800"/>
          </a:xfrm>
        </p:grpSpPr>
        <p:sp>
          <p:nvSpPr>
            <p:cNvPr id="98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1" name="Shape 188"/>
          <p:cNvGrpSpPr/>
          <p:nvPr/>
        </p:nvGrpSpPr>
        <p:grpSpPr>
          <a:xfrm>
            <a:off x="6267303" y="2558546"/>
            <a:ext cx="335604" cy="335604"/>
            <a:chOff x="5444475" y="717525"/>
            <a:chExt cx="433800" cy="433800"/>
          </a:xfrm>
        </p:grpSpPr>
        <p:sp>
          <p:nvSpPr>
            <p:cNvPr id="102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" name="Shape 188"/>
          <p:cNvGrpSpPr/>
          <p:nvPr/>
        </p:nvGrpSpPr>
        <p:grpSpPr>
          <a:xfrm>
            <a:off x="6273504" y="2860050"/>
            <a:ext cx="335604" cy="335604"/>
            <a:chOff x="5444475" y="717525"/>
            <a:chExt cx="433800" cy="433800"/>
          </a:xfrm>
        </p:grpSpPr>
        <p:sp>
          <p:nvSpPr>
            <p:cNvPr id="106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9" name="Shape 188"/>
          <p:cNvGrpSpPr/>
          <p:nvPr/>
        </p:nvGrpSpPr>
        <p:grpSpPr>
          <a:xfrm>
            <a:off x="6267211" y="3163095"/>
            <a:ext cx="335604" cy="335604"/>
            <a:chOff x="5444475" y="717525"/>
            <a:chExt cx="433800" cy="433800"/>
          </a:xfrm>
        </p:grpSpPr>
        <p:sp>
          <p:nvSpPr>
            <p:cNvPr id="110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3" name="Shape 188"/>
          <p:cNvGrpSpPr/>
          <p:nvPr/>
        </p:nvGrpSpPr>
        <p:grpSpPr>
          <a:xfrm>
            <a:off x="5795012" y="2673695"/>
            <a:ext cx="335604" cy="335604"/>
            <a:chOff x="5444475" y="717525"/>
            <a:chExt cx="433800" cy="433800"/>
          </a:xfrm>
        </p:grpSpPr>
        <p:sp>
          <p:nvSpPr>
            <p:cNvPr id="114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7" name="Shape 188"/>
          <p:cNvGrpSpPr/>
          <p:nvPr/>
        </p:nvGrpSpPr>
        <p:grpSpPr>
          <a:xfrm>
            <a:off x="5888020" y="2995293"/>
            <a:ext cx="335604" cy="335604"/>
            <a:chOff x="5444475" y="717525"/>
            <a:chExt cx="433800" cy="433800"/>
          </a:xfrm>
        </p:grpSpPr>
        <p:sp>
          <p:nvSpPr>
            <p:cNvPr id="118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1" name="Shape 188"/>
          <p:cNvGrpSpPr/>
          <p:nvPr/>
        </p:nvGrpSpPr>
        <p:grpSpPr>
          <a:xfrm>
            <a:off x="6024391" y="3167864"/>
            <a:ext cx="335604" cy="335604"/>
            <a:chOff x="5444475" y="717525"/>
            <a:chExt cx="433800" cy="433800"/>
          </a:xfrm>
        </p:grpSpPr>
        <p:sp>
          <p:nvSpPr>
            <p:cNvPr id="122" name="Shape 18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9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9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Line Callout 1 124"/>
          <p:cNvSpPr/>
          <p:nvPr/>
        </p:nvSpPr>
        <p:spPr>
          <a:xfrm>
            <a:off x="7467597" y="572183"/>
            <a:ext cx="950466" cy="553158"/>
          </a:xfrm>
          <a:prstGeom prst="borderCallout1">
            <a:avLst>
              <a:gd name="adj1" fmla="val 46301"/>
              <a:gd name="adj2" fmla="val -8333"/>
              <a:gd name="adj3" fmla="val 61714"/>
              <a:gd name="adj4" fmla="val -8657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Line Callout 1 126"/>
          <p:cNvSpPr/>
          <p:nvPr/>
        </p:nvSpPr>
        <p:spPr>
          <a:xfrm>
            <a:off x="7872888" y="1706716"/>
            <a:ext cx="950466" cy="553158"/>
          </a:xfrm>
          <a:prstGeom prst="borderCallout1">
            <a:avLst>
              <a:gd name="adj1" fmla="val 46301"/>
              <a:gd name="adj2" fmla="val -8333"/>
              <a:gd name="adj3" fmla="val 61714"/>
              <a:gd name="adj4" fmla="val -8657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Line Callout 1 127"/>
          <p:cNvSpPr/>
          <p:nvPr/>
        </p:nvSpPr>
        <p:spPr>
          <a:xfrm>
            <a:off x="8168700" y="2340992"/>
            <a:ext cx="1298456" cy="553158"/>
          </a:xfrm>
          <a:prstGeom prst="borderCallout1">
            <a:avLst>
              <a:gd name="adj1" fmla="val 46301"/>
              <a:gd name="adj2" fmla="val -8333"/>
              <a:gd name="adj3" fmla="val 61714"/>
              <a:gd name="adj4" fmla="val -7092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Line Callout 1 128"/>
          <p:cNvSpPr/>
          <p:nvPr/>
        </p:nvSpPr>
        <p:spPr>
          <a:xfrm>
            <a:off x="8516690" y="3011669"/>
            <a:ext cx="950466" cy="553158"/>
          </a:xfrm>
          <a:prstGeom prst="borderCallout1">
            <a:avLst>
              <a:gd name="adj1" fmla="val 46301"/>
              <a:gd name="adj2" fmla="val -8333"/>
              <a:gd name="adj3" fmla="val 9673"/>
              <a:gd name="adj4" fmla="val -1257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Line Callout 1 129"/>
          <p:cNvSpPr/>
          <p:nvPr/>
        </p:nvSpPr>
        <p:spPr>
          <a:xfrm>
            <a:off x="8111713" y="3682346"/>
            <a:ext cx="1355443" cy="553158"/>
          </a:xfrm>
          <a:prstGeom prst="borderCallout1">
            <a:avLst>
              <a:gd name="adj1" fmla="val 46301"/>
              <a:gd name="adj2" fmla="val -8333"/>
              <a:gd name="adj3" fmla="val 12735"/>
              <a:gd name="adj4" fmla="val -4745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Line Callout 1 130"/>
          <p:cNvSpPr/>
          <p:nvPr/>
        </p:nvSpPr>
        <p:spPr>
          <a:xfrm flipH="1">
            <a:off x="3483028" y="1821628"/>
            <a:ext cx="1034313" cy="540901"/>
          </a:xfrm>
          <a:prstGeom prst="borderCallout1">
            <a:avLst>
              <a:gd name="adj1" fmla="val 46925"/>
              <a:gd name="adj2" fmla="val -8333"/>
              <a:gd name="adj3" fmla="val 80424"/>
              <a:gd name="adj4" fmla="val -7149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Line Callout 1 134"/>
          <p:cNvSpPr/>
          <p:nvPr/>
        </p:nvSpPr>
        <p:spPr>
          <a:xfrm flipH="1">
            <a:off x="3483028" y="2467085"/>
            <a:ext cx="1034313" cy="540901"/>
          </a:xfrm>
          <a:prstGeom prst="borderCallout1">
            <a:avLst>
              <a:gd name="adj1" fmla="val 46925"/>
              <a:gd name="adj2" fmla="val -8333"/>
              <a:gd name="adj3" fmla="val 52249"/>
              <a:gd name="adj4" fmla="val -698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Line Callout 1 135"/>
          <p:cNvSpPr/>
          <p:nvPr/>
        </p:nvSpPr>
        <p:spPr>
          <a:xfrm flipH="1">
            <a:off x="3483028" y="3121921"/>
            <a:ext cx="1034313" cy="540901"/>
          </a:xfrm>
          <a:prstGeom prst="borderCallout1">
            <a:avLst>
              <a:gd name="adj1" fmla="val 46925"/>
              <a:gd name="adj2" fmla="val -8333"/>
              <a:gd name="adj3" fmla="val 20943"/>
              <a:gd name="adj4" fmla="val -5839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Line Callout 1 136"/>
          <p:cNvSpPr/>
          <p:nvPr/>
        </p:nvSpPr>
        <p:spPr>
          <a:xfrm flipH="1">
            <a:off x="3483028" y="4115424"/>
            <a:ext cx="1717682" cy="676710"/>
          </a:xfrm>
          <a:prstGeom prst="borderCallout1">
            <a:avLst>
              <a:gd name="adj1" fmla="val 46925"/>
              <a:gd name="adj2" fmla="val -8333"/>
              <a:gd name="adj3" fmla="val -37260"/>
              <a:gd name="adj4" fmla="val -2440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Large/Small Intestine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8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5" grpId="0" animBg="1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4133" y="503028"/>
            <a:ext cx="663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CLINIC FINDINGS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" y="6190263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9" y="6074071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7757">
            <a:off x="230304" y="5722151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science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 flipH="1">
            <a:off x="11554609" y="93920"/>
            <a:ext cx="559254" cy="5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Image result for science png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414">
            <a:off x="11551599" y="627498"/>
            <a:ext cx="548318" cy="5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bubbles p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171">
            <a:off x="10868841" y="380660"/>
            <a:ext cx="564529" cy="5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073" y="2018861"/>
            <a:ext cx="5497039" cy="332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68" y="2018861"/>
            <a:ext cx="5575460" cy="33265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19057" y="4555671"/>
            <a:ext cx="568971" cy="7897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74000"/>
                </a:srgbClr>
              </a:gs>
              <a:gs pos="86000">
                <a:srgbClr val="6B0F5E">
                  <a:alpha val="76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 rot="5400000">
            <a:off x="-545123" y="914400"/>
            <a:ext cx="6488723" cy="5398477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8477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TO APPRECIATE WHAT WE TAKE FOR ADVANTAGE</a:t>
            </a:r>
            <a:endParaRPr lang="en-US" sz="4000" b="1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759558"/>
            <a:ext cx="4958862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u="sng" dirty="0" smtClean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endParaRPr lang="en-US" sz="3500" u="sng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128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Garamond Pro</vt:lpstr>
      <vt:lpstr>Arial</vt:lpstr>
      <vt:lpstr>Calibri</vt:lpstr>
      <vt:lpstr>Calibri Light</vt:lpstr>
      <vt:lpstr>Mistral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Rhea Mayekar</dc:creator>
  <cp:lastModifiedBy>Mayekar, Rhea</cp:lastModifiedBy>
  <cp:revision>32</cp:revision>
  <dcterms:created xsi:type="dcterms:W3CDTF">2017-04-04T14:34:02Z</dcterms:created>
  <dcterms:modified xsi:type="dcterms:W3CDTF">2017-04-05T16:18:55Z</dcterms:modified>
</cp:coreProperties>
</file>